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15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66" r:id="rId7"/>
    <p:sldMasterId id="2147483668" r:id="rId8"/>
    <p:sldMasterId id="2147483670" r:id="rId9"/>
    <p:sldMasterId id="2147483672" r:id="rId10"/>
    <p:sldMasterId id="2147483674" r:id="rId11"/>
    <p:sldMasterId id="2147483676" r:id="rId12"/>
    <p:sldMasterId id="2147483678" r:id="rId13"/>
    <p:sldMasterId id="2147483680" r:id="rId14"/>
    <p:sldMasterId id="2147483682" r:id="rId15"/>
    <p:sldMasterId id="2147483684" r:id="rId16"/>
  </p:sldMasterIdLst>
  <p:sldIdLst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" Target="slides/slide1.xml"/><Relationship Id="rId18" Type="http://schemas.openxmlformats.org/officeDocument/2006/relationships/slide" Target="slides/slide2.xml"/><Relationship Id="rId19" Type="http://schemas.openxmlformats.org/officeDocument/2006/relationships/slide" Target="slides/slide3.xml"/><Relationship Id="rId20" Type="http://schemas.openxmlformats.org/officeDocument/2006/relationships/slide" Target="slides/slide4.xml"/><Relationship Id="rId21" Type="http://schemas.openxmlformats.org/officeDocument/2006/relationships/slide" Target="slides/slide5.xml"/><Relationship Id="rId22" Type="http://schemas.openxmlformats.org/officeDocument/2006/relationships/slide" Target="slides/slide6.xml"/><Relationship Id="rId23" Type="http://schemas.openxmlformats.org/officeDocument/2006/relationships/slide" Target="slides/slide7.xml"/><Relationship Id="rId24" Type="http://schemas.openxmlformats.org/officeDocument/2006/relationships/slide" Target="slides/slide8.xml"/><Relationship Id="rId2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Defau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8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9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20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21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slideLayout" Target="../slideLayouts/slideLayout22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slideLayout" Target="../slideLayouts/slideLayout23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5" Type="http://schemas.openxmlformats.org/officeDocument/2006/relationships/slideLayout" Target="../slideLayouts/slideLayout8.xml"/><Relationship Id="rId6" Type="http://schemas.openxmlformats.org/officeDocument/2006/relationships/slideLayout" Target="../slideLayouts/slideLayout9.xml"/><Relationship Id="rId7" Type="http://schemas.openxmlformats.org/officeDocument/2006/relationships/slideLayout" Target="../slideLayouts/slideLayout10.xml"/><Relationship Id="rId8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3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14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15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16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17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007712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007712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007712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007712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007712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007712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007712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007712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3125</TotalTime>
  <Application>LibreOffice/25.2.0.3$Windows_X86_64 LibreOffice_project/e1cf4a87eb02d755bce1a01209907ea5ddc8f069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2025-04-02T21:24:38Z</dcterms:modified>
  <cp:revision>22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